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5" r:id="rId5"/>
    <p:sldId id="263" r:id="rId6"/>
    <p:sldId id="262" r:id="rId7"/>
    <p:sldId id="266" r:id="rId8"/>
    <p:sldId id="267" r:id="rId9"/>
    <p:sldId id="269" r:id="rId10"/>
    <p:sldId id="271" r:id="rId11"/>
    <p:sldId id="268" r:id="rId12"/>
    <p:sldId id="272" r:id="rId13"/>
    <p:sldId id="27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4B468-7CFD-48D2-A5AC-3A2D0F03BD91}" v="153" dt="2021-09-29T18:57:14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>
        <p:scale>
          <a:sx n="46" d="100"/>
          <a:sy n="46" d="100"/>
        </p:scale>
        <p:origin x="116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7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0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2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D30CF-38EB-4A54-954E-B2527DF47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58" y="5524839"/>
            <a:ext cx="8895351" cy="81276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lackadder ITC" panose="04020505051007020D02" pitchFamily="82" charset="0"/>
              </a:rPr>
              <a:t>Made by</a:t>
            </a:r>
            <a:br>
              <a:rPr lang="en-US" sz="4000" dirty="0">
                <a:latin typeface="Blackadder ITC" panose="04020505051007020D02" pitchFamily="82" charset="0"/>
              </a:rPr>
            </a:br>
            <a:r>
              <a:rPr lang="en-US" sz="4000" dirty="0">
                <a:latin typeface="Blackadder ITC" panose="04020505051007020D02" pitchFamily="82" charset="0"/>
              </a:rPr>
              <a:t>Negar . Hayat . </a:t>
            </a:r>
            <a:r>
              <a:rPr lang="en-US" sz="4000" dirty="0" err="1">
                <a:latin typeface="Blackadder ITC" panose="04020505051007020D02" pitchFamily="82" charset="0"/>
              </a:rPr>
              <a:t>Maral</a:t>
            </a:r>
            <a:endParaRPr lang="en-US" sz="4000" dirty="0">
              <a:latin typeface="Blackadder ITC" panose="04020505051007020D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A917B-434B-4867-86FF-2C1E6269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94" y="1184850"/>
            <a:ext cx="6160751" cy="2833945"/>
          </a:xfrm>
          <a:prstGeom prst="rect">
            <a:avLst/>
          </a:prstGeom>
        </p:spPr>
      </p:pic>
      <p:grpSp>
        <p:nvGrpSpPr>
          <p:cNvPr id="119" name="Group 16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6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8C39-BC78-4518-B5CC-56749B0E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3" y="316071"/>
            <a:ext cx="5723896" cy="6225857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10_ name if shops and places with a general reference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Cinema , the supermarket,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beach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11_ familiar objects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sun ,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moon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F51E4-6776-4D7A-B41F-3E12752A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071"/>
            <a:ext cx="4307058" cy="62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86916-07BC-40A1-9F4E-C95F7FED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9" b="33131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239F084-1ED1-4F5D-A536-47505D18DF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22" y="5561312"/>
            <a:ext cx="12157278" cy="804827"/>
            <a:chOff x="34722" y="5639004"/>
            <a:chExt cx="12157278" cy="804827"/>
          </a:xfrm>
          <a:solidFill>
            <a:srgbClr val="FFFFFF"/>
          </a:solidFill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3A1C363-B174-4C54-AE11-4DA1D4258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52490" y="6042644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1AB6A508-9957-465A-8E7D-40D71327B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54463" y="604590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3652C734-48F3-4C1D-92F9-64DFC6DB35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99931" y="605488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1A952E70-3192-4738-B2FD-68007B0AE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68844" y="5994499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E12C8B1E-A4C9-4754-9002-E9C5AE6160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6665" y="566919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D13884A7-AC4D-4D6E-AB3B-748B415537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24641" y="597806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C35BDAA5-0C2F-4246-8330-2CEA92E8C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67652" y="598226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17B0DE0B-3972-464E-B2A2-D97C47FCFA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98361" y="60091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63B1B653-282A-4598-94BD-E2C91997C6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19830" y="5994497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90A4AB6E-8C72-427D-A05A-5526B9823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52551" y="596867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B9D3BFD3-9252-442B-BEC8-9A4BB11477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09809" y="59765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7E71E8E-708B-4DCE-B430-9ED1A870FE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57462" y="602469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CF975294-81E9-42CF-9B91-F3CC8BE0D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17377" y="573001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1">
              <a:extLst>
                <a:ext uri="{FF2B5EF4-FFF2-40B4-BE49-F238E27FC236}">
                  <a16:creationId xmlns:a16="http://schemas.microsoft.com/office/drawing/2014/main" id="{6EBAFE9C-CF1C-4EFE-8BEE-70EE295002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25568" y="5721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2">
              <a:extLst>
                <a:ext uri="{FF2B5EF4-FFF2-40B4-BE49-F238E27FC236}">
                  <a16:creationId xmlns:a16="http://schemas.microsoft.com/office/drawing/2014/main" id="{D850A203-3F55-4897-B81C-B01CF50D3B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92715" y="572521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98F0B52A-17AD-4C91-BBF3-1A9AC024DC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86305" y="572194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B25DF373-5D72-4C12-9EC3-4F115D70F9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09280" y="569828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5">
              <a:extLst>
                <a:ext uri="{FF2B5EF4-FFF2-40B4-BE49-F238E27FC236}">
                  <a16:creationId xmlns:a16="http://schemas.microsoft.com/office/drawing/2014/main" id="{244EB70A-614F-4F0E-9688-6210FC5868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79827" y="572847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FD32710D-51EC-4097-858D-527B77A450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07611" y="567207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7">
              <a:extLst>
                <a:ext uri="{FF2B5EF4-FFF2-40B4-BE49-F238E27FC236}">
                  <a16:creationId xmlns:a16="http://schemas.microsoft.com/office/drawing/2014/main" id="{3C29F586-65FB-49DB-9214-3228EDC41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52968" y="57072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0027F9FE-E2D7-4596-BD25-AE06CE9B3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88457" y="573855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4958D6B0-AB6D-4CE3-BE5A-53EE60ED5D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40288" y="568930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61">
              <a:extLst>
                <a:ext uri="{FF2B5EF4-FFF2-40B4-BE49-F238E27FC236}">
                  <a16:creationId xmlns:a16="http://schemas.microsoft.com/office/drawing/2014/main" id="{8B93E7A7-8EF4-4D0E-9BE5-9DBDBE3CD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89486" y="567925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64E79E31-B9FF-4C70-A999-CDC0A93C9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23685" y="597327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4F90845D-FA42-416C-8907-CB4F762CAC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49624" y="595262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EF13094F-F7E9-42B3-BCF6-93C0FABB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93054" y="593261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CB0CC00B-4473-4CAE-A234-A68A4B2F74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97516" y="592943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0C98A0CB-E4E6-431F-915F-37D906DF2D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83311" y="596867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2458890C-737F-457B-BEEF-2662208D4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26122" y="5932772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DA99E4A4-E0C3-4DF6-9F0A-C1FE3904D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43642" y="59507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2824B594-5DA7-4512-A6DD-E3BF107A93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71282" y="598813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878358DB-25AD-4560-B2ED-FEF8054919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48550" y="5953588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A4E4F9BD-82E9-4E49-B859-E121CE34F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88427" y="592624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B16AED2E-8A89-4172-9920-00EB3367EA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13980" y="595072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519D0B91-B361-4692-9C93-DB62EB7F3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3058" y="590502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3E13CD74-AA53-4DF1-926E-F5F224AA5A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5386" y="58870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8639CF0C-9A20-4540-9B73-C85FFC9C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452" y="586585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CE3C0A1A-71D0-4407-8139-1E8A307B0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58472" y="592783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11B01E79-0E66-4C6A-825F-5B0548958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22046" y="566593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3">
              <a:extLst>
                <a:ext uri="{FF2B5EF4-FFF2-40B4-BE49-F238E27FC236}">
                  <a16:creationId xmlns:a16="http://schemas.microsoft.com/office/drawing/2014/main" id="{03C14E90-9EA8-4C04-B91B-0116D765CB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42694" y="571489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5BDB2D23-8F20-4096-9C71-B776F6C02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49302" y="57059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75BA15BE-FF88-4AD3-A64A-A68243362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39762" y="56993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B7E61831-6CF8-471F-A099-572A66CA8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73155" y="566919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9FCA98EA-0F16-4B1D-B14B-639445C24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64855" y="5656957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A831B502-4B0C-488D-A857-5A8F71767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44669" y="56969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CE25F741-3FA7-457C-A444-8ACE9C37B6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95655" y="568470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8BB525B8-8C63-4A34-8347-87C150839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37182" y="56814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08E7404D-86FB-44AB-9A87-E9016FBF90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3387" y="5681437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84708506-D564-453E-A74F-A73F5E112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5987" y="566022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1B5C907F-114D-4440-B742-D68970139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54625" y="566348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716D6AB3-B484-466D-B79D-C2EC3F5C9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3177" y="5639004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2755400B-9B63-419F-9F69-AEF39193B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11208" y="568715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2E4F03B7-DC72-4F5B-BB0B-5B0C31F350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80597" y="56602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8DD60F5D-1E92-4BF1-9D90-CF349E7D5B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30715" y="567923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4A960E25-F02F-4F86-867B-4CA82D9D2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0958" y="564226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id="{5C531763-852C-435F-88B5-7B2F21D26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98941" y="570591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30CF8051-F7A8-4430-B4B5-A73D11E0F4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722" y="589102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69099585-2DF7-4C63-872A-4A4C708CA8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412661" y="6038447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7FF178B1-0C07-4FF5-94DC-C35AA4C1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55672" y="6042646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6044EEFC-9F22-4C13-A9B1-F232415F2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64392" y="6038446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2EC01F8B-E336-4277-BD00-C289C57ED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40571" y="602906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90ECEA86-0E5E-44DE-A0E0-D622B7EB5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66571" y="60384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F8D9762-70B7-425D-92A6-554D76AAC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03459" y="5770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490BE38-0EA7-4B62-BBF2-FA5818782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95631" y="5732458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3C93259-73A7-4166-AF8E-7A1A45BB89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53220" y="57316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60">
              <a:extLst>
                <a:ext uri="{FF2B5EF4-FFF2-40B4-BE49-F238E27FC236}">
                  <a16:creationId xmlns:a16="http://schemas.microsoft.com/office/drawing/2014/main" id="{2B131F47-6960-4ECB-945E-65C3986026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28308" y="5749690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054E31BD-15F6-498A-9555-453D96E0B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75751" y="570399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CABD5D1D-FA1A-4144-9FE0-62C51A25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11705" y="6033664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202035F8-69A2-4E8F-8563-BE1588040B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79595" y="6031995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136DF640-AC2C-4B7F-A93C-4567CAE011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81074" y="5993001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4175F09C-8C2E-484B-BEEF-4181AF63D9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769951" y="6037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BE942A75-C1E4-44F5-9C1F-46CAB5E92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8066" y="602844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DC4D2697-E15E-480E-963F-062863A292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214142" y="599315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0396308-04EC-468F-B973-FCB9073D48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31662" y="6011110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F6B93561-5258-4B8C-BD71-A1EF5899CB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9302" y="604852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5BBD8214-12D2-4B3D-800F-79FC1CFE8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86130" y="6004583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05B1C6DD-0137-40C7-85FC-58D62060E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76447" y="59866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FBE7BB43-FC09-41E8-85CD-B23BC3E2D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54476" y="602784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B684DFCB-CDB9-4FE9-8FF1-05B2A0110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45328" y="600458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BC216AAC-B933-4CB8-ABDC-BAFAEFD473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45862" y="5995607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09DF2006-F5FB-4255-81F9-1B741D1139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12312" y="598642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3D0EF38D-9350-4C77-8CEF-4434AF5B5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22788" y="6023476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686C82A9-40D2-4D7D-85BC-89ED788C6A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10066" y="572631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3">
              <a:extLst>
                <a:ext uri="{FF2B5EF4-FFF2-40B4-BE49-F238E27FC236}">
                  <a16:creationId xmlns:a16="http://schemas.microsoft.com/office/drawing/2014/main" id="{73876B9A-7449-444F-B7BB-1D771B068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30714" y="577528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4">
              <a:extLst>
                <a:ext uri="{FF2B5EF4-FFF2-40B4-BE49-F238E27FC236}">
                  <a16:creationId xmlns:a16="http://schemas.microsoft.com/office/drawing/2014/main" id="{0C4DF2A9-0E1C-4A8C-A8CA-44BFC3BC40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7322" y="576630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5">
              <a:extLst>
                <a:ext uri="{FF2B5EF4-FFF2-40B4-BE49-F238E27FC236}">
                  <a16:creationId xmlns:a16="http://schemas.microsoft.com/office/drawing/2014/main" id="{C2AB466A-BF94-4A95-A71C-AC2A173C8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21955" y="576328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6">
              <a:extLst>
                <a:ext uri="{FF2B5EF4-FFF2-40B4-BE49-F238E27FC236}">
                  <a16:creationId xmlns:a16="http://schemas.microsoft.com/office/drawing/2014/main" id="{AD384636-42F4-49C9-AE92-6EF84B697B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61175" y="572958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7">
              <a:extLst>
                <a:ext uri="{FF2B5EF4-FFF2-40B4-BE49-F238E27FC236}">
                  <a16:creationId xmlns:a16="http://schemas.microsoft.com/office/drawing/2014/main" id="{87E2964A-0A3A-47A3-B6AD-3178B81D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2875" y="571734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314802BB-CB3B-48D4-AE68-1C52118664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32689" y="57573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9">
              <a:extLst>
                <a:ext uri="{FF2B5EF4-FFF2-40B4-BE49-F238E27FC236}">
                  <a16:creationId xmlns:a16="http://schemas.microsoft.com/office/drawing/2014/main" id="{F651E962-0F6A-4C77-8B68-8C9A90D269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83675" y="574508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40">
              <a:extLst>
                <a:ext uri="{FF2B5EF4-FFF2-40B4-BE49-F238E27FC236}">
                  <a16:creationId xmlns:a16="http://schemas.microsoft.com/office/drawing/2014/main" id="{20086F68-2B36-4D17-8BF3-A3A59E267B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25202" y="574182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1">
              <a:extLst>
                <a:ext uri="{FF2B5EF4-FFF2-40B4-BE49-F238E27FC236}">
                  <a16:creationId xmlns:a16="http://schemas.microsoft.com/office/drawing/2014/main" id="{1797CC59-57E7-4539-8750-4DF5B5214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41407" y="574182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2">
              <a:extLst>
                <a:ext uri="{FF2B5EF4-FFF2-40B4-BE49-F238E27FC236}">
                  <a16:creationId xmlns:a16="http://schemas.microsoft.com/office/drawing/2014/main" id="{FF8B1875-C00C-43DD-AC22-FF7B7FE3CC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814007" y="572060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4">
              <a:extLst>
                <a:ext uri="{FF2B5EF4-FFF2-40B4-BE49-F238E27FC236}">
                  <a16:creationId xmlns:a16="http://schemas.microsoft.com/office/drawing/2014/main" id="{7FA51D6F-54ED-486C-957A-5617BAA8AF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42645" y="572387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5">
              <a:extLst>
                <a:ext uri="{FF2B5EF4-FFF2-40B4-BE49-F238E27FC236}">
                  <a16:creationId xmlns:a16="http://schemas.microsoft.com/office/drawing/2014/main" id="{500BE682-7B5A-40B8-B5B5-7976804278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71197" y="569938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6">
              <a:extLst>
                <a:ext uri="{FF2B5EF4-FFF2-40B4-BE49-F238E27FC236}">
                  <a16:creationId xmlns:a16="http://schemas.microsoft.com/office/drawing/2014/main" id="{EA20883A-E9B3-4503-8EEE-50C839D65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9228" y="574753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7">
              <a:extLst>
                <a:ext uri="{FF2B5EF4-FFF2-40B4-BE49-F238E27FC236}">
                  <a16:creationId xmlns:a16="http://schemas.microsoft.com/office/drawing/2014/main" id="{94153399-F4E3-4A26-8D1F-C27C010F2F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68617" y="5720605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8">
              <a:extLst>
                <a:ext uri="{FF2B5EF4-FFF2-40B4-BE49-F238E27FC236}">
                  <a16:creationId xmlns:a16="http://schemas.microsoft.com/office/drawing/2014/main" id="{C94BF928-AD5C-409A-9B47-1A017493D6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19846" y="573855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7D272240-EE32-47AD-8AC8-31DEB24DF7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18978" y="570265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0">
              <a:extLst>
                <a:ext uri="{FF2B5EF4-FFF2-40B4-BE49-F238E27FC236}">
                  <a16:creationId xmlns:a16="http://schemas.microsoft.com/office/drawing/2014/main" id="{83B016BF-7D75-4B60-814F-F7E147111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26732" y="622619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C6F572BD-1DB2-4079-B2CC-3ECF49BC8C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53015" y="62278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64C3115E-6B06-460D-B6EF-E987566F8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0416" y="620188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C301C42C-0160-4B99-B7E8-B615F388CC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09565" y="621563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B4E6F7EC-B793-416B-9B4F-9C1BA15CFD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9465" y="6262266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1B40A62E-BF99-48EF-AC40-87979D97A2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32910" y="624909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8C7B8795-001D-4613-AD22-3327D6396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95999" y="621890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FA4ED298-D12C-4715-9422-5156B8C113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81619" y="623685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E0968109-2592-45CA-85E3-F00D37104A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45353" y="6247168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DC32E52B-74E8-4DFD-9841-F3AC6D155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91640" y="62637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30">
              <a:extLst>
                <a:ext uri="{FF2B5EF4-FFF2-40B4-BE49-F238E27FC236}">
                  <a16:creationId xmlns:a16="http://schemas.microsoft.com/office/drawing/2014/main" id="{389BEB50-5F73-45A8-9CDE-45E5F5795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61847" y="627928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5">
              <a:extLst>
                <a:ext uri="{FF2B5EF4-FFF2-40B4-BE49-F238E27FC236}">
                  <a16:creationId xmlns:a16="http://schemas.microsoft.com/office/drawing/2014/main" id="{C3B0205B-691D-4035-BBB3-2C208F34C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83966" y="6254808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4AA42B2F-40EC-4D51-80D9-62E4C22CB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55370" y="62697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7">
              <a:extLst>
                <a:ext uri="{FF2B5EF4-FFF2-40B4-BE49-F238E27FC236}">
                  <a16:creationId xmlns:a16="http://schemas.microsoft.com/office/drawing/2014/main" id="{6E1A776B-4832-4CE1-A921-864F199D8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97761" y="627670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483A6BB8-57FB-4BC1-97BD-07E0A8603F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00388" y="62921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DD3ACA12-7F4C-485A-B246-55DF94439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24340" y="6252881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1">
              <a:extLst>
                <a:ext uri="{FF2B5EF4-FFF2-40B4-BE49-F238E27FC236}">
                  <a16:creationId xmlns:a16="http://schemas.microsoft.com/office/drawing/2014/main" id="{A249F8C1-B4A3-4AC9-B301-B446684C74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59376" y="6274099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2">
              <a:extLst>
                <a:ext uri="{FF2B5EF4-FFF2-40B4-BE49-F238E27FC236}">
                  <a16:creationId xmlns:a16="http://schemas.microsoft.com/office/drawing/2014/main" id="{414E8300-54E9-4B45-9699-833F0C5A21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50718" y="6277362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E5B5AC0C-D10B-4A3D-BC87-0547BCF21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2824" y="625219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4">
              <a:extLst>
                <a:ext uri="{FF2B5EF4-FFF2-40B4-BE49-F238E27FC236}">
                  <a16:creationId xmlns:a16="http://schemas.microsoft.com/office/drawing/2014/main" id="{A4828324-5D13-4FD5-B44C-4C4E46ECC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45810" y="627123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CAF454E-07DE-462D-8D0F-DB391F0A33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7071" y="628633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CB00F0CC-17DD-47F6-A615-64EE666CA1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0256" y="628960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54441B51-4C42-4447-8963-87CD1573F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5098" y="63018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5">
              <a:extLst>
                <a:ext uri="{FF2B5EF4-FFF2-40B4-BE49-F238E27FC236}">
                  <a16:creationId xmlns:a16="http://schemas.microsoft.com/office/drawing/2014/main" id="{A89895BB-8D3F-42B1-A97D-B8853945D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01113" y="629278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7768DB2B-A9A1-40FC-9D72-861EE09B8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3858" y="6323060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31">
              <a:extLst>
                <a:ext uri="{FF2B5EF4-FFF2-40B4-BE49-F238E27FC236}">
                  <a16:creationId xmlns:a16="http://schemas.microsoft.com/office/drawing/2014/main" id="{86502EC4-0017-4B76-91D8-FCCE1917BC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9432" y="630923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06">
              <a:extLst>
                <a:ext uri="{FF2B5EF4-FFF2-40B4-BE49-F238E27FC236}">
                  <a16:creationId xmlns:a16="http://schemas.microsoft.com/office/drawing/2014/main" id="{FDC5254C-6874-4B06-8A35-3AE718B9B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0829" y="629902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56C43679-E68C-4D8B-9D0F-58162BF769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45" y="620188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39010890-8EE4-4C57-B6DC-4473B2EC1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4890" y="6188705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753E783C-B9EA-468B-A4F6-7FA43AD1FE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8743" y="623405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1B6669F5-12B9-45CC-B561-78BC93B9D0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878" y="62018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8D353A2A-1C05-473E-9F85-E8700AC2A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95946" y="6194423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AB37D4B4-3F42-4489-8AE8-E84500D3B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79131" y="61900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54951EAF-861B-4313-A253-F271749C5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741" y="621631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F9049C2B-38AD-47BA-819A-B29319172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11919" y="6195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8A043790-1DE1-486D-80BF-3F2C29815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6320" y="6192496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11">
              <a:extLst>
                <a:ext uri="{FF2B5EF4-FFF2-40B4-BE49-F238E27FC236}">
                  <a16:creationId xmlns:a16="http://schemas.microsoft.com/office/drawing/2014/main" id="{E1AC2D85-97D6-4FCE-B7F8-95447DAD02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71356" y="6213714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12">
              <a:extLst>
                <a:ext uri="{FF2B5EF4-FFF2-40B4-BE49-F238E27FC236}">
                  <a16:creationId xmlns:a16="http://schemas.microsoft.com/office/drawing/2014/main" id="{D7ADF5D0-3DEC-4538-A101-B2E90C8903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2698" y="621697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13">
              <a:extLst>
                <a:ext uri="{FF2B5EF4-FFF2-40B4-BE49-F238E27FC236}">
                  <a16:creationId xmlns:a16="http://schemas.microsoft.com/office/drawing/2014/main" id="{28157D54-E68A-4E37-8A75-CC2CEBA0C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4804" y="619180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14">
              <a:extLst>
                <a:ext uri="{FF2B5EF4-FFF2-40B4-BE49-F238E27FC236}">
                  <a16:creationId xmlns:a16="http://schemas.microsoft.com/office/drawing/2014/main" id="{97C6DD1F-011E-4405-896F-1434D8ED9C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8230" y="622024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87D9B685-46A3-48B9-8332-62674FC5FB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9051" y="622595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17">
              <a:extLst>
                <a:ext uri="{FF2B5EF4-FFF2-40B4-BE49-F238E27FC236}">
                  <a16:creationId xmlns:a16="http://schemas.microsoft.com/office/drawing/2014/main" id="{61F1051A-5881-4D38-97E8-9879823614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79760" y="621248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87A4A793-361C-4524-B989-098D5F082B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42828" y="620228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E24E8E5F-2AE2-49DA-B760-B87188FA0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498" y="62202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C75E5453-4D54-446F-A7DB-29FEFFB018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7998" y="62024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AF04A086-2766-4C9A-B445-417BB07CE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5116" y="6213588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902391F4-7B22-437F-9BD0-E579059D20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2041" y="603199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5BFD3140-D686-465F-99D4-915AC26ED2F9}"/>
              </a:ext>
            </a:extLst>
          </p:cNvPr>
          <p:cNvSpPr txBox="1"/>
          <p:nvPr/>
        </p:nvSpPr>
        <p:spPr>
          <a:xfrm>
            <a:off x="6135087" y="3856985"/>
            <a:ext cx="6196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We use 0 article when we're talking about:</a:t>
            </a:r>
          </a:p>
        </p:txBody>
      </p:sp>
    </p:spTree>
    <p:extLst>
      <p:ext uri="{BB962C8B-B14F-4D97-AF65-F5344CB8AC3E}">
        <p14:creationId xmlns:p14="http://schemas.microsoft.com/office/powerpoint/2010/main" val="1166483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6F7-CF77-4295-8600-C2F3A324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58" y="390378"/>
            <a:ext cx="4936105" cy="607724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plurals and uncountable when they refer to a class of things or people in general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(Teachers often work very long hours Water is becoming a scarce resource)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Abstract ideas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(Health is one of the most important things in life)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names of people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Tom lives in Bristol)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unless we specify the person)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E15B8-A6AB-4D16-93D3-3914A85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7" y="390378"/>
            <a:ext cx="5346895" cy="60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A80F-A1ED-47CF-AA78-7667192A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69" y="337625"/>
            <a:ext cx="5036234" cy="6274190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_ proper names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I live in Allan Road in Bristol in an area called Redland)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 is used when there us a post modification with of )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5_ places that their name begins of a place or person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London Bridge , waterloo station , madame Tussaud’s)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6_if a proper name comes before the noun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Euro MPs , Man United supporters)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4356-F87D-4388-8DCB-131DFC1A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" y="337625"/>
            <a:ext cx="4600135" cy="616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1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75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02ADE-0F3D-4C36-BF3E-07A1EECA9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25" b="3355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grpSp>
        <p:nvGrpSpPr>
          <p:cNvPr id="276" name="Group 69">
            <a:extLst>
              <a:ext uri="{FF2B5EF4-FFF2-40B4-BE49-F238E27FC236}">
                <a16:creationId xmlns:a16="http://schemas.microsoft.com/office/drawing/2014/main" id="{0239F084-1ED1-4F5D-A536-47505D18DF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22" y="5561312"/>
            <a:ext cx="12157278" cy="804827"/>
            <a:chOff x="34722" y="5639004"/>
            <a:chExt cx="12157278" cy="804827"/>
          </a:xfrm>
          <a:solidFill>
            <a:srgbClr val="FFFFFF"/>
          </a:solidFill>
        </p:grpSpPr>
        <p:sp>
          <p:nvSpPr>
            <p:cNvPr id="277" name="Freeform 10">
              <a:extLst>
                <a:ext uri="{FF2B5EF4-FFF2-40B4-BE49-F238E27FC236}">
                  <a16:creationId xmlns:a16="http://schemas.microsoft.com/office/drawing/2014/main" id="{43A1C363-B174-4C54-AE11-4DA1D4258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52490" y="6042644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1AB6A508-9957-465A-8E7D-40D71327B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54463" y="604590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Freeform 18">
              <a:extLst>
                <a:ext uri="{FF2B5EF4-FFF2-40B4-BE49-F238E27FC236}">
                  <a16:creationId xmlns:a16="http://schemas.microsoft.com/office/drawing/2014/main" id="{3652C734-48F3-4C1D-92F9-64DFC6DB35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99931" y="605488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Freeform 22">
              <a:extLst>
                <a:ext uri="{FF2B5EF4-FFF2-40B4-BE49-F238E27FC236}">
                  <a16:creationId xmlns:a16="http://schemas.microsoft.com/office/drawing/2014/main" id="{1A952E70-3192-4738-B2FD-68007B0AE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68844" y="5994499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E12C8B1E-A4C9-4754-9002-E9C5AE6160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6665" y="566919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Freeform 19">
              <a:extLst>
                <a:ext uri="{FF2B5EF4-FFF2-40B4-BE49-F238E27FC236}">
                  <a16:creationId xmlns:a16="http://schemas.microsoft.com/office/drawing/2014/main" id="{D13884A7-AC4D-4D6E-AB3B-748B415537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24641" y="597806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3" name="Freeform 20">
              <a:extLst>
                <a:ext uri="{FF2B5EF4-FFF2-40B4-BE49-F238E27FC236}">
                  <a16:creationId xmlns:a16="http://schemas.microsoft.com/office/drawing/2014/main" id="{C35BDAA5-0C2F-4246-8330-2CEA92E8C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67652" y="598226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4" name="Freeform 23">
              <a:extLst>
                <a:ext uri="{FF2B5EF4-FFF2-40B4-BE49-F238E27FC236}">
                  <a16:creationId xmlns:a16="http://schemas.microsoft.com/office/drawing/2014/main" id="{17B0DE0B-3972-464E-B2A2-D97C47FCFA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98361" y="60091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5" name="Freeform 26">
              <a:extLst>
                <a:ext uri="{FF2B5EF4-FFF2-40B4-BE49-F238E27FC236}">
                  <a16:creationId xmlns:a16="http://schemas.microsoft.com/office/drawing/2014/main" id="{63B1B653-282A-4598-94BD-E2C91997C6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19830" y="5994497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90A4AB6E-8C72-427D-A05A-5526B9823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52551" y="596867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7" name="Freeform 28">
              <a:extLst>
                <a:ext uri="{FF2B5EF4-FFF2-40B4-BE49-F238E27FC236}">
                  <a16:creationId xmlns:a16="http://schemas.microsoft.com/office/drawing/2014/main" id="{B9D3BFD3-9252-442B-BEC8-9A4BB11477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09809" y="59765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8" name="Freeform 30">
              <a:extLst>
                <a:ext uri="{FF2B5EF4-FFF2-40B4-BE49-F238E27FC236}">
                  <a16:creationId xmlns:a16="http://schemas.microsoft.com/office/drawing/2014/main" id="{37E71E8E-708B-4DCE-B430-9ED1A870FE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57462" y="602469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CF975294-81E9-42CF-9B91-F3CC8BE0D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17377" y="573001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6EBAFE9C-CF1C-4EFE-8BEE-70EE295002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25568" y="5721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850A203-3F55-4897-B81C-B01CF50D3B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92715" y="572521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98F0B52A-17AD-4C91-BBF3-1A9AC024DC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86305" y="572194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B25DF373-5D72-4C12-9EC3-4F115D70F9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09280" y="569828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244EB70A-614F-4F0E-9688-6210FC5868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79827" y="572847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FD32710D-51EC-4097-858D-527B77A450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07611" y="567207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3C29F586-65FB-49DB-9214-3228EDC41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52968" y="57072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7" name="Freeform 59">
              <a:extLst>
                <a:ext uri="{FF2B5EF4-FFF2-40B4-BE49-F238E27FC236}">
                  <a16:creationId xmlns:a16="http://schemas.microsoft.com/office/drawing/2014/main" id="{0027F9FE-E2D7-4596-BD25-AE06CE9B3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88457" y="573855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8" name="Freeform 60">
              <a:extLst>
                <a:ext uri="{FF2B5EF4-FFF2-40B4-BE49-F238E27FC236}">
                  <a16:creationId xmlns:a16="http://schemas.microsoft.com/office/drawing/2014/main" id="{4958D6B0-AB6D-4CE3-BE5A-53EE60ED5D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40288" y="568930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9" name="Freeform 61">
              <a:extLst>
                <a:ext uri="{FF2B5EF4-FFF2-40B4-BE49-F238E27FC236}">
                  <a16:creationId xmlns:a16="http://schemas.microsoft.com/office/drawing/2014/main" id="{8B93E7A7-8EF4-4D0E-9BE5-9DBDBE3CD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89486" y="567925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0" name="Freeform 5">
              <a:extLst>
                <a:ext uri="{FF2B5EF4-FFF2-40B4-BE49-F238E27FC236}">
                  <a16:creationId xmlns:a16="http://schemas.microsoft.com/office/drawing/2014/main" id="{64E79E31-B9FF-4C70-A999-CDC0A93C9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23685" y="597327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1" name="Freeform 6">
              <a:extLst>
                <a:ext uri="{FF2B5EF4-FFF2-40B4-BE49-F238E27FC236}">
                  <a16:creationId xmlns:a16="http://schemas.microsoft.com/office/drawing/2014/main" id="{4F90845D-FA42-416C-8907-CB4F762CAC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49624" y="595262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2" name="Freeform 7">
              <a:extLst>
                <a:ext uri="{FF2B5EF4-FFF2-40B4-BE49-F238E27FC236}">
                  <a16:creationId xmlns:a16="http://schemas.microsoft.com/office/drawing/2014/main" id="{EF13094F-F7E9-42B3-BCF6-93C0FABB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93054" y="593261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3" name="Freeform 8">
              <a:extLst>
                <a:ext uri="{FF2B5EF4-FFF2-40B4-BE49-F238E27FC236}">
                  <a16:creationId xmlns:a16="http://schemas.microsoft.com/office/drawing/2014/main" id="{CB0CC00B-4473-4CAE-A234-A68A4B2F74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97516" y="592943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4" name="Freeform 9">
              <a:extLst>
                <a:ext uri="{FF2B5EF4-FFF2-40B4-BE49-F238E27FC236}">
                  <a16:creationId xmlns:a16="http://schemas.microsoft.com/office/drawing/2014/main" id="{0C98A0CB-E4E6-431F-915F-37D906DF2D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83311" y="596867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2458890C-737F-457B-BEEF-2662208D4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26122" y="5932772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6" name="Freeform 12">
              <a:extLst>
                <a:ext uri="{FF2B5EF4-FFF2-40B4-BE49-F238E27FC236}">
                  <a16:creationId xmlns:a16="http://schemas.microsoft.com/office/drawing/2014/main" id="{DA99E4A4-E0C3-4DF6-9F0A-C1FE3904D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43642" y="59507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7" name="Freeform 13">
              <a:extLst>
                <a:ext uri="{FF2B5EF4-FFF2-40B4-BE49-F238E27FC236}">
                  <a16:creationId xmlns:a16="http://schemas.microsoft.com/office/drawing/2014/main" id="{2824B594-5DA7-4512-A6DD-E3BF107A93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71282" y="598813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8" name="Freeform 14">
              <a:extLst>
                <a:ext uri="{FF2B5EF4-FFF2-40B4-BE49-F238E27FC236}">
                  <a16:creationId xmlns:a16="http://schemas.microsoft.com/office/drawing/2014/main" id="{878358DB-25AD-4560-B2ED-FEF8054919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48550" y="5953588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9" name="Freeform 16">
              <a:extLst>
                <a:ext uri="{FF2B5EF4-FFF2-40B4-BE49-F238E27FC236}">
                  <a16:creationId xmlns:a16="http://schemas.microsoft.com/office/drawing/2014/main" id="{A4E4F9BD-82E9-4E49-B859-E121CE34F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88427" y="592624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0" name="Freeform 17">
              <a:extLst>
                <a:ext uri="{FF2B5EF4-FFF2-40B4-BE49-F238E27FC236}">
                  <a16:creationId xmlns:a16="http://schemas.microsoft.com/office/drawing/2014/main" id="{B16AED2E-8A89-4172-9920-00EB3367EA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13980" y="595072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1" name="Freeform 21">
              <a:extLst>
                <a:ext uri="{FF2B5EF4-FFF2-40B4-BE49-F238E27FC236}">
                  <a16:creationId xmlns:a16="http://schemas.microsoft.com/office/drawing/2014/main" id="{519D0B91-B361-4692-9C93-DB62EB7F3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3058" y="590502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2" name="Freeform 25">
              <a:extLst>
                <a:ext uri="{FF2B5EF4-FFF2-40B4-BE49-F238E27FC236}">
                  <a16:creationId xmlns:a16="http://schemas.microsoft.com/office/drawing/2014/main" id="{3E13CD74-AA53-4DF1-926E-F5F224AA5A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5386" y="58870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3" name="Freeform 29">
              <a:extLst>
                <a:ext uri="{FF2B5EF4-FFF2-40B4-BE49-F238E27FC236}">
                  <a16:creationId xmlns:a16="http://schemas.microsoft.com/office/drawing/2014/main" id="{8639CF0C-9A20-4540-9B73-C85FFC9C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452" y="586585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4" name="Freeform 31">
              <a:extLst>
                <a:ext uri="{FF2B5EF4-FFF2-40B4-BE49-F238E27FC236}">
                  <a16:creationId xmlns:a16="http://schemas.microsoft.com/office/drawing/2014/main" id="{CE3C0A1A-71D0-4407-8139-1E8A307B0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58472" y="592783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5" name="Freeform 32">
              <a:extLst>
                <a:ext uri="{FF2B5EF4-FFF2-40B4-BE49-F238E27FC236}">
                  <a16:creationId xmlns:a16="http://schemas.microsoft.com/office/drawing/2014/main" id="{11B01E79-0E66-4C6A-825F-5B0548958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22046" y="566593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6" name="Freeform 33">
              <a:extLst>
                <a:ext uri="{FF2B5EF4-FFF2-40B4-BE49-F238E27FC236}">
                  <a16:creationId xmlns:a16="http://schemas.microsoft.com/office/drawing/2014/main" id="{03C14E90-9EA8-4C04-B91B-0116D765CB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42694" y="571489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7" name="Freeform 34">
              <a:extLst>
                <a:ext uri="{FF2B5EF4-FFF2-40B4-BE49-F238E27FC236}">
                  <a16:creationId xmlns:a16="http://schemas.microsoft.com/office/drawing/2014/main" id="{5BDB2D23-8F20-4096-9C71-B776F6C02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49302" y="57059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8" name="Freeform 35">
              <a:extLst>
                <a:ext uri="{FF2B5EF4-FFF2-40B4-BE49-F238E27FC236}">
                  <a16:creationId xmlns:a16="http://schemas.microsoft.com/office/drawing/2014/main" id="{75BA15BE-FF88-4AD3-A64A-A68243362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39762" y="56993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9" name="Freeform 36">
              <a:extLst>
                <a:ext uri="{FF2B5EF4-FFF2-40B4-BE49-F238E27FC236}">
                  <a16:creationId xmlns:a16="http://schemas.microsoft.com/office/drawing/2014/main" id="{B7E61831-6CF8-471F-A099-572A66CA8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73155" y="566919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0" name="Freeform 37">
              <a:extLst>
                <a:ext uri="{FF2B5EF4-FFF2-40B4-BE49-F238E27FC236}">
                  <a16:creationId xmlns:a16="http://schemas.microsoft.com/office/drawing/2014/main" id="{9FCA98EA-0F16-4B1D-B14B-639445C24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64855" y="5656957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1" name="Freeform 38">
              <a:extLst>
                <a:ext uri="{FF2B5EF4-FFF2-40B4-BE49-F238E27FC236}">
                  <a16:creationId xmlns:a16="http://schemas.microsoft.com/office/drawing/2014/main" id="{A831B502-4B0C-488D-A857-5A8F71767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44669" y="56969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2" name="Freeform 39">
              <a:extLst>
                <a:ext uri="{FF2B5EF4-FFF2-40B4-BE49-F238E27FC236}">
                  <a16:creationId xmlns:a16="http://schemas.microsoft.com/office/drawing/2014/main" id="{CE25F741-3FA7-457C-A444-8ACE9C37B6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95655" y="568470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3" name="Freeform 40">
              <a:extLst>
                <a:ext uri="{FF2B5EF4-FFF2-40B4-BE49-F238E27FC236}">
                  <a16:creationId xmlns:a16="http://schemas.microsoft.com/office/drawing/2014/main" id="{8BB525B8-8C63-4A34-8347-87C150839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37182" y="56814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4" name="Freeform 41">
              <a:extLst>
                <a:ext uri="{FF2B5EF4-FFF2-40B4-BE49-F238E27FC236}">
                  <a16:creationId xmlns:a16="http://schemas.microsoft.com/office/drawing/2014/main" id="{08E7404D-86FB-44AB-9A87-E9016FBF90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3387" y="5681437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5" name="Freeform 42">
              <a:extLst>
                <a:ext uri="{FF2B5EF4-FFF2-40B4-BE49-F238E27FC236}">
                  <a16:creationId xmlns:a16="http://schemas.microsoft.com/office/drawing/2014/main" id="{84708506-D564-453E-A74F-A73F5E112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5987" y="566022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6" name="Freeform 44">
              <a:extLst>
                <a:ext uri="{FF2B5EF4-FFF2-40B4-BE49-F238E27FC236}">
                  <a16:creationId xmlns:a16="http://schemas.microsoft.com/office/drawing/2014/main" id="{1B5C907F-114D-4440-B742-D68970139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54625" y="566348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7" name="Freeform 45">
              <a:extLst>
                <a:ext uri="{FF2B5EF4-FFF2-40B4-BE49-F238E27FC236}">
                  <a16:creationId xmlns:a16="http://schemas.microsoft.com/office/drawing/2014/main" id="{716D6AB3-B484-466D-B79D-C2EC3F5C9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3177" y="5639004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8" name="Freeform 46">
              <a:extLst>
                <a:ext uri="{FF2B5EF4-FFF2-40B4-BE49-F238E27FC236}">
                  <a16:creationId xmlns:a16="http://schemas.microsoft.com/office/drawing/2014/main" id="{2755400B-9B63-419F-9F69-AEF39193B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11208" y="568715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47">
              <a:extLst>
                <a:ext uri="{FF2B5EF4-FFF2-40B4-BE49-F238E27FC236}">
                  <a16:creationId xmlns:a16="http://schemas.microsoft.com/office/drawing/2014/main" id="{2E4F03B7-DC72-4F5B-BB0B-5B0C31F350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80597" y="56602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48">
              <a:extLst>
                <a:ext uri="{FF2B5EF4-FFF2-40B4-BE49-F238E27FC236}">
                  <a16:creationId xmlns:a16="http://schemas.microsoft.com/office/drawing/2014/main" id="{8DD60F5D-1E92-4BF1-9D90-CF349E7D5B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30715" y="567923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49">
              <a:extLst>
                <a:ext uri="{FF2B5EF4-FFF2-40B4-BE49-F238E27FC236}">
                  <a16:creationId xmlns:a16="http://schemas.microsoft.com/office/drawing/2014/main" id="{4A960E25-F02F-4F86-867B-4CA82D9D2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0958" y="564226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5C531763-852C-435F-88B5-7B2F21D26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98941" y="570591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06">
              <a:extLst>
                <a:ext uri="{FF2B5EF4-FFF2-40B4-BE49-F238E27FC236}">
                  <a16:creationId xmlns:a16="http://schemas.microsoft.com/office/drawing/2014/main" id="{30CF8051-F7A8-4430-B4B5-A73D11E0F4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722" y="589102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19">
              <a:extLst>
                <a:ext uri="{FF2B5EF4-FFF2-40B4-BE49-F238E27FC236}">
                  <a16:creationId xmlns:a16="http://schemas.microsoft.com/office/drawing/2014/main" id="{69099585-2DF7-4C63-872A-4A4C708CA8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412661" y="6038447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0">
              <a:extLst>
                <a:ext uri="{FF2B5EF4-FFF2-40B4-BE49-F238E27FC236}">
                  <a16:creationId xmlns:a16="http://schemas.microsoft.com/office/drawing/2014/main" id="{7FF178B1-0C07-4FF5-94DC-C35AA4C1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55672" y="6042646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6044EEFC-9F22-4C13-A9B1-F232415F2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64392" y="6038446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2EC01F8B-E336-4277-BD00-C289C57ED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40571" y="602906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90ECEA86-0E5E-44DE-A0E0-D622B7EB5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66571" y="60384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55">
              <a:extLst>
                <a:ext uri="{FF2B5EF4-FFF2-40B4-BE49-F238E27FC236}">
                  <a16:creationId xmlns:a16="http://schemas.microsoft.com/office/drawing/2014/main" id="{BF8D9762-70B7-425D-92A6-554D76AAC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03459" y="5770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56">
              <a:extLst>
                <a:ext uri="{FF2B5EF4-FFF2-40B4-BE49-F238E27FC236}">
                  <a16:creationId xmlns:a16="http://schemas.microsoft.com/office/drawing/2014/main" id="{A490BE38-0EA7-4B62-BBF2-FA5818782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95631" y="5732458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7">
              <a:extLst>
                <a:ext uri="{FF2B5EF4-FFF2-40B4-BE49-F238E27FC236}">
                  <a16:creationId xmlns:a16="http://schemas.microsoft.com/office/drawing/2014/main" id="{93C93259-73A7-4166-AF8E-7A1A45BB89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53220" y="57316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60">
              <a:extLst>
                <a:ext uri="{FF2B5EF4-FFF2-40B4-BE49-F238E27FC236}">
                  <a16:creationId xmlns:a16="http://schemas.microsoft.com/office/drawing/2014/main" id="{2B131F47-6960-4ECB-945E-65C3986026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28308" y="5749690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61">
              <a:extLst>
                <a:ext uri="{FF2B5EF4-FFF2-40B4-BE49-F238E27FC236}">
                  <a16:creationId xmlns:a16="http://schemas.microsoft.com/office/drawing/2014/main" id="{054E31BD-15F6-498A-9555-453D96E0B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75751" y="570399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">
              <a:extLst>
                <a:ext uri="{FF2B5EF4-FFF2-40B4-BE49-F238E27FC236}">
                  <a16:creationId xmlns:a16="http://schemas.microsoft.com/office/drawing/2014/main" id="{CABD5D1D-FA1A-4144-9FE0-62C51A25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11705" y="6033664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6">
              <a:extLst>
                <a:ext uri="{FF2B5EF4-FFF2-40B4-BE49-F238E27FC236}">
                  <a16:creationId xmlns:a16="http://schemas.microsoft.com/office/drawing/2014/main" id="{202035F8-69A2-4E8F-8563-BE1588040B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79595" y="6031995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7">
              <a:extLst>
                <a:ext uri="{FF2B5EF4-FFF2-40B4-BE49-F238E27FC236}">
                  <a16:creationId xmlns:a16="http://schemas.microsoft.com/office/drawing/2014/main" id="{136DF640-AC2C-4B7F-A93C-4567CAE011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81074" y="5993001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8">
              <a:extLst>
                <a:ext uri="{FF2B5EF4-FFF2-40B4-BE49-F238E27FC236}">
                  <a16:creationId xmlns:a16="http://schemas.microsoft.com/office/drawing/2014/main" id="{4175F09C-8C2E-484B-BEEF-4181AF63D9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769951" y="6037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9">
              <a:extLst>
                <a:ext uri="{FF2B5EF4-FFF2-40B4-BE49-F238E27FC236}">
                  <a16:creationId xmlns:a16="http://schemas.microsoft.com/office/drawing/2014/main" id="{BE942A75-C1E4-44F5-9C1F-46CAB5E92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8066" y="602844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11">
              <a:extLst>
                <a:ext uri="{FF2B5EF4-FFF2-40B4-BE49-F238E27FC236}">
                  <a16:creationId xmlns:a16="http://schemas.microsoft.com/office/drawing/2014/main" id="{DC4D2697-E15E-480E-963F-062863A292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214142" y="599315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12">
              <a:extLst>
                <a:ext uri="{FF2B5EF4-FFF2-40B4-BE49-F238E27FC236}">
                  <a16:creationId xmlns:a16="http://schemas.microsoft.com/office/drawing/2014/main" id="{20396308-04EC-468F-B973-FCB9073D48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31662" y="6011110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13">
              <a:extLst>
                <a:ext uri="{FF2B5EF4-FFF2-40B4-BE49-F238E27FC236}">
                  <a16:creationId xmlns:a16="http://schemas.microsoft.com/office/drawing/2014/main" id="{F6B93561-5258-4B8C-BD71-A1EF5899CB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9302" y="604852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14">
              <a:extLst>
                <a:ext uri="{FF2B5EF4-FFF2-40B4-BE49-F238E27FC236}">
                  <a16:creationId xmlns:a16="http://schemas.microsoft.com/office/drawing/2014/main" id="{5BBD8214-12D2-4B3D-800F-79FC1CFE8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86130" y="6004583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16">
              <a:extLst>
                <a:ext uri="{FF2B5EF4-FFF2-40B4-BE49-F238E27FC236}">
                  <a16:creationId xmlns:a16="http://schemas.microsoft.com/office/drawing/2014/main" id="{05B1C6DD-0137-40C7-85FC-58D62060E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76447" y="59866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17">
              <a:extLst>
                <a:ext uri="{FF2B5EF4-FFF2-40B4-BE49-F238E27FC236}">
                  <a16:creationId xmlns:a16="http://schemas.microsoft.com/office/drawing/2014/main" id="{FBE7BB43-FC09-41E8-85CD-B23BC3E2D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54476" y="602784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id="{B684DFCB-CDB9-4FE9-8FF1-05B2A0110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45328" y="600458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25">
              <a:extLst>
                <a:ext uri="{FF2B5EF4-FFF2-40B4-BE49-F238E27FC236}">
                  <a16:creationId xmlns:a16="http://schemas.microsoft.com/office/drawing/2014/main" id="{BC216AAC-B933-4CB8-ABDC-BAFAEFD473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45862" y="5995607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29">
              <a:extLst>
                <a:ext uri="{FF2B5EF4-FFF2-40B4-BE49-F238E27FC236}">
                  <a16:creationId xmlns:a16="http://schemas.microsoft.com/office/drawing/2014/main" id="{09DF2006-F5FB-4255-81F9-1B741D1139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12312" y="598642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31">
              <a:extLst>
                <a:ext uri="{FF2B5EF4-FFF2-40B4-BE49-F238E27FC236}">
                  <a16:creationId xmlns:a16="http://schemas.microsoft.com/office/drawing/2014/main" id="{3D0EF38D-9350-4C77-8CEF-4434AF5B5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22788" y="6023476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32">
              <a:extLst>
                <a:ext uri="{FF2B5EF4-FFF2-40B4-BE49-F238E27FC236}">
                  <a16:creationId xmlns:a16="http://schemas.microsoft.com/office/drawing/2014/main" id="{686C82A9-40D2-4D7D-85BC-89ED788C6A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10066" y="572631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33">
              <a:extLst>
                <a:ext uri="{FF2B5EF4-FFF2-40B4-BE49-F238E27FC236}">
                  <a16:creationId xmlns:a16="http://schemas.microsoft.com/office/drawing/2014/main" id="{73876B9A-7449-444F-B7BB-1D771B068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30714" y="577528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34">
              <a:extLst>
                <a:ext uri="{FF2B5EF4-FFF2-40B4-BE49-F238E27FC236}">
                  <a16:creationId xmlns:a16="http://schemas.microsoft.com/office/drawing/2014/main" id="{0C4DF2A9-0E1C-4A8C-A8CA-44BFC3BC40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7322" y="576630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35">
              <a:extLst>
                <a:ext uri="{FF2B5EF4-FFF2-40B4-BE49-F238E27FC236}">
                  <a16:creationId xmlns:a16="http://schemas.microsoft.com/office/drawing/2014/main" id="{C2AB466A-BF94-4A95-A71C-AC2A173C8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21955" y="576328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36">
              <a:extLst>
                <a:ext uri="{FF2B5EF4-FFF2-40B4-BE49-F238E27FC236}">
                  <a16:creationId xmlns:a16="http://schemas.microsoft.com/office/drawing/2014/main" id="{AD384636-42F4-49C9-AE92-6EF84B697B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61175" y="572958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37">
              <a:extLst>
                <a:ext uri="{FF2B5EF4-FFF2-40B4-BE49-F238E27FC236}">
                  <a16:creationId xmlns:a16="http://schemas.microsoft.com/office/drawing/2014/main" id="{87E2964A-0A3A-47A3-B6AD-3178B81D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2875" y="571734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8">
              <a:extLst>
                <a:ext uri="{FF2B5EF4-FFF2-40B4-BE49-F238E27FC236}">
                  <a16:creationId xmlns:a16="http://schemas.microsoft.com/office/drawing/2014/main" id="{314802BB-CB3B-48D4-AE68-1C52118664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32689" y="57573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9">
              <a:extLst>
                <a:ext uri="{FF2B5EF4-FFF2-40B4-BE49-F238E27FC236}">
                  <a16:creationId xmlns:a16="http://schemas.microsoft.com/office/drawing/2014/main" id="{F651E962-0F6A-4C77-8B68-8C9A90D269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83675" y="574508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40">
              <a:extLst>
                <a:ext uri="{FF2B5EF4-FFF2-40B4-BE49-F238E27FC236}">
                  <a16:creationId xmlns:a16="http://schemas.microsoft.com/office/drawing/2014/main" id="{20086F68-2B36-4D17-8BF3-A3A59E267B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25202" y="574182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41">
              <a:extLst>
                <a:ext uri="{FF2B5EF4-FFF2-40B4-BE49-F238E27FC236}">
                  <a16:creationId xmlns:a16="http://schemas.microsoft.com/office/drawing/2014/main" id="{1797CC59-57E7-4539-8750-4DF5B5214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41407" y="574182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42">
              <a:extLst>
                <a:ext uri="{FF2B5EF4-FFF2-40B4-BE49-F238E27FC236}">
                  <a16:creationId xmlns:a16="http://schemas.microsoft.com/office/drawing/2014/main" id="{FF8B1875-C00C-43DD-AC22-FF7B7FE3CC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814007" y="572060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44">
              <a:extLst>
                <a:ext uri="{FF2B5EF4-FFF2-40B4-BE49-F238E27FC236}">
                  <a16:creationId xmlns:a16="http://schemas.microsoft.com/office/drawing/2014/main" id="{7FA51D6F-54ED-486C-957A-5617BAA8AF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42645" y="572387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45">
              <a:extLst>
                <a:ext uri="{FF2B5EF4-FFF2-40B4-BE49-F238E27FC236}">
                  <a16:creationId xmlns:a16="http://schemas.microsoft.com/office/drawing/2014/main" id="{500BE682-7B5A-40B8-B5B5-7976804278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71197" y="569938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EA20883A-E9B3-4503-8EEE-50C839D65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9228" y="574753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47">
              <a:extLst>
                <a:ext uri="{FF2B5EF4-FFF2-40B4-BE49-F238E27FC236}">
                  <a16:creationId xmlns:a16="http://schemas.microsoft.com/office/drawing/2014/main" id="{94153399-F4E3-4A26-8D1F-C27C010F2F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68617" y="5720605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8">
              <a:extLst>
                <a:ext uri="{FF2B5EF4-FFF2-40B4-BE49-F238E27FC236}">
                  <a16:creationId xmlns:a16="http://schemas.microsoft.com/office/drawing/2014/main" id="{C94BF928-AD5C-409A-9B47-1A017493D6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19846" y="573855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7D272240-EE32-47AD-8AC8-31DEB24DF7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18978" y="570265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83B016BF-7D75-4B60-814F-F7E147111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26732" y="622619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C6F572BD-1DB2-4079-B2CC-3ECF49BC8C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53015" y="62278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64C3115E-6B06-460D-B6EF-E987566F8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0416" y="620188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C301C42C-0160-4B99-B7E8-B615F388CC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09565" y="621563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B4E6F7EC-B793-416B-9B4F-9C1BA15CFD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9465" y="6262266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1B40A62E-BF99-48EF-AC40-87979D97A2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32910" y="624909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8C7B8795-001D-4613-AD22-3327D6396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95999" y="621890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26">
              <a:extLst>
                <a:ext uri="{FF2B5EF4-FFF2-40B4-BE49-F238E27FC236}">
                  <a16:creationId xmlns:a16="http://schemas.microsoft.com/office/drawing/2014/main" id="{FA4ED298-D12C-4715-9422-5156B8C113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81619" y="623685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27">
              <a:extLst>
                <a:ext uri="{FF2B5EF4-FFF2-40B4-BE49-F238E27FC236}">
                  <a16:creationId xmlns:a16="http://schemas.microsoft.com/office/drawing/2014/main" id="{E0968109-2592-45CA-85E3-F00D37104A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45353" y="6247168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28">
              <a:extLst>
                <a:ext uri="{FF2B5EF4-FFF2-40B4-BE49-F238E27FC236}">
                  <a16:creationId xmlns:a16="http://schemas.microsoft.com/office/drawing/2014/main" id="{DC32E52B-74E8-4DFD-9841-F3AC6D155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91640" y="62637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389BEB50-5F73-45A8-9CDE-45E5F5795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61847" y="627928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C3B0205B-691D-4035-BBB3-2C208F34C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83966" y="6254808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4AA42B2F-40EC-4D51-80D9-62E4C22CB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55370" y="62697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6E1A776B-4832-4CE1-A921-864F199D8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97761" y="627670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483A6BB8-57FB-4BC1-97BD-07E0A8603F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00388" y="62921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DD3ACA12-7F4C-485A-B246-55DF94439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24340" y="6252881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A249F8C1-B4A3-4AC9-B301-B446684C74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59376" y="6274099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414E8300-54E9-4B45-9699-833F0C5A21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50718" y="6277362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E5B5AC0C-D10B-4A3D-BC87-0547BCF21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2824" y="625219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A4828324-5D13-4FD5-B44C-4C4E46ECC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45810" y="627123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BCAF454E-07DE-462D-8D0F-DB391F0A33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7071" y="628633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B00F0CC-17DD-47F6-A615-64EE666CA1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0256" y="628960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54441B51-4C42-4447-8963-87CD1573F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5098" y="63018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A89895BB-8D3F-42B1-A97D-B8853945D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01113" y="629278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768DB2B-A9A1-40FC-9D72-861EE09B8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3858" y="6323060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86502EC4-0017-4B76-91D8-FCCE1917BC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9432" y="630923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FDC5254C-6874-4B06-8A35-3AE718B9B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0829" y="629902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56C43679-E68C-4D8B-9D0F-58162BF769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45" y="620188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39010890-8EE4-4C57-B6DC-4473B2EC1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4890" y="6188705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753E783C-B9EA-468B-A4F6-7FA43AD1FE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8743" y="623405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1B6669F5-12B9-45CC-B561-78BC93B9D0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878" y="62018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8D353A2A-1C05-473E-9F85-E8700AC2A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95946" y="6194423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6">
              <a:extLst>
                <a:ext uri="{FF2B5EF4-FFF2-40B4-BE49-F238E27FC236}">
                  <a16:creationId xmlns:a16="http://schemas.microsoft.com/office/drawing/2014/main" id="{AB37D4B4-3F42-4489-8AE8-E84500D3B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79131" y="61900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7">
              <a:extLst>
                <a:ext uri="{FF2B5EF4-FFF2-40B4-BE49-F238E27FC236}">
                  <a16:creationId xmlns:a16="http://schemas.microsoft.com/office/drawing/2014/main" id="{54951EAF-861B-4313-A253-F271749C5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741" y="621631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8">
              <a:extLst>
                <a:ext uri="{FF2B5EF4-FFF2-40B4-BE49-F238E27FC236}">
                  <a16:creationId xmlns:a16="http://schemas.microsoft.com/office/drawing/2014/main" id="{F9049C2B-38AD-47BA-819A-B29319172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11919" y="6195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9">
              <a:extLst>
                <a:ext uri="{FF2B5EF4-FFF2-40B4-BE49-F238E27FC236}">
                  <a16:creationId xmlns:a16="http://schemas.microsoft.com/office/drawing/2014/main" id="{8A043790-1DE1-486D-80BF-3F2C29815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6320" y="6192496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11">
              <a:extLst>
                <a:ext uri="{FF2B5EF4-FFF2-40B4-BE49-F238E27FC236}">
                  <a16:creationId xmlns:a16="http://schemas.microsoft.com/office/drawing/2014/main" id="{E1AC2D85-97D6-4FCE-B7F8-95447DAD02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71356" y="6213714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D7ADF5D0-3DEC-4538-A101-B2E90C8903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2698" y="621697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28157D54-E68A-4E37-8A75-CC2CEBA0C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4804" y="619180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97C6DD1F-011E-4405-896F-1434D8ED9C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8230" y="622024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87D9B685-46A3-48B9-8332-62674FC5FB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9051" y="622595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61F1051A-5881-4D38-97E8-9879823614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79760" y="621248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87A4A793-361C-4524-B989-098D5F082B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42828" y="620228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E24E8E5F-2AE2-49DA-B760-B87188FA0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498" y="62202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C75E5453-4D54-446F-A7DB-29FEFFB018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7998" y="62024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AF04A086-2766-4C9A-B445-417BB07CE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5116" y="6213588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902391F4-7B22-437F-9BD0-E579059D20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2041" y="603199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445FF9FC-8627-4C24-AC3E-F1563BDD169B}"/>
              </a:ext>
            </a:extLst>
          </p:cNvPr>
          <p:cNvSpPr txBox="1"/>
          <p:nvPr/>
        </p:nvSpPr>
        <p:spPr>
          <a:xfrm>
            <a:off x="358566" y="674522"/>
            <a:ext cx="6196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1" dirty="0">
                <a:latin typeface="Blackadder ITC" panose="04020505051007020D02" pitchFamily="82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554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30" name="Rectangle 6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33E700F4-AD75-44A5-9BA8-129CB27A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" b="14840"/>
          <a:stretch/>
        </p:blipFill>
        <p:spPr>
          <a:xfrm>
            <a:off x="20" y="10"/>
            <a:ext cx="12191962" cy="6857990"/>
          </a:xfrm>
          <a:prstGeom prst="rect">
            <a:avLst/>
          </a:prstGeom>
        </p:spPr>
      </p:pic>
      <p:sp>
        <p:nvSpPr>
          <p:cNvPr id="231" name="Rectangle 70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A77C4-E009-42CD-A301-2D75EFF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84" y="2522070"/>
            <a:ext cx="5193502" cy="1827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Blackadder ITC" panose="04020505051007020D02" pitchFamily="82" charset="0"/>
              </a:rPr>
              <a:t>We use A/an when we're talking about :</a:t>
            </a:r>
          </a:p>
        </p:txBody>
      </p:sp>
      <p:grpSp>
        <p:nvGrpSpPr>
          <p:cNvPr id="232" name="Group 72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63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ed apple on top of books&#10;&#10;Description automatically generated with medium confidence">
            <a:extLst>
              <a:ext uri="{FF2B5EF4-FFF2-40B4-BE49-F238E27FC236}">
                <a16:creationId xmlns:a16="http://schemas.microsoft.com/office/drawing/2014/main" id="{FF09CBF6-0B7E-400E-B05A-DC7E3A9F5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48786"/>
          <a:stretch/>
        </p:blipFill>
        <p:spPr>
          <a:xfrm>
            <a:off x="0" y="0"/>
            <a:ext cx="5295331" cy="68758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E70403-CC1F-428B-B1B3-7C3A088B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522" y="3277"/>
            <a:ext cx="6088287" cy="687583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an example of a thing,  instrument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barometer is used to measure air pressure.)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one of a class of things or people 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(Peter is a German .Maria is a teacher. This is an electric shaver.)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one if a set of named things 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(They've bought a Picasso This is a Henry more sculpture.)</a:t>
            </a:r>
          </a:p>
        </p:txBody>
      </p:sp>
    </p:spTree>
    <p:extLst>
      <p:ext uri="{BB962C8B-B14F-4D97-AF65-F5344CB8AC3E}">
        <p14:creationId xmlns:p14="http://schemas.microsoft.com/office/powerpoint/2010/main" val="387925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A657-86A1-40C3-9375-A161118A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348" y="0"/>
            <a:ext cx="5229657" cy="68580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_ rates and speed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The car was going at 50 km an hour.)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_ large whole numbers , fractions with singular nouns , weight and distances(Half is usually used without an article)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A hundred , a million, a third ,a fifth ,two and a half , a kilo , a meter and a half)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 names when we mean 'a person called .....’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(is there a Tom Davis staying here?) 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Half is usually used without an article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767C7-688B-4E88-9B13-ACE19CBD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7" y="253218"/>
            <a:ext cx="5312781" cy="63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0BFE493C-B5D4-443F-916E-F45856A3D3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64252"/>
            <a:ext cx="4358471" cy="289838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CCC12-E2C0-43A0-85BD-251B5F51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422" y="540283"/>
            <a:ext cx="6188277" cy="59992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7_illness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cold , a headache etc.)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8_ exclamation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(what a fantastic slight! What an awful room)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9_ emphasis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(this is such a great film! He is such an interesting person)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 : But most illness words use zero article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652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79372-C758-4976-A7E2-846F8555F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DE10C47-AF4B-43D9-ACC0-A3FB23B119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02967" cy="397435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087C-87E9-43DC-B292-78FA4D6E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39" y="215153"/>
            <a:ext cx="7178723" cy="1757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lackadder ITC" panose="04020505051007020D02" pitchFamily="82" charset="0"/>
              </a:rPr>
              <a:t>We use the article when</a:t>
            </a:r>
          </a:p>
        </p:txBody>
      </p:sp>
    </p:spTree>
    <p:extLst>
      <p:ext uri="{BB962C8B-B14F-4D97-AF65-F5344CB8AC3E}">
        <p14:creationId xmlns:p14="http://schemas.microsoft.com/office/powerpoint/2010/main" val="2112555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A657-86A1-40C3-9375-A161118A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253218"/>
            <a:ext cx="5261113" cy="635156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referring to something we already mentioned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I grate some cheese . Then I sprinkle the cheese into the sauce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noun is made definite by the details that follow it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There's a tower over there . Yes, it's The Tower of London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things are definite because they are already known to the people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Jim is at the pub( the one we usually go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999E5-8663-487A-9B6C-D85A9298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1" y="253218"/>
            <a:ext cx="5953969" cy="63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5F4D-F3C0-4D5A-9FF5-4F92F6AC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281355"/>
            <a:ext cx="5469250" cy="6428934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4_ things are made specific by the details, which follow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water tastes funny ( The water from the tap)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girls in my class learn fast ( these particular girls)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_ a singular noun to describe a class of things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bicycle is becoming increasingly popular The whale is in danger of extinction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 An abstract noun is made specific by what comes after it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health of millions of people may be at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60674-AF7C-4AC6-99FB-2A20CC2F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388958"/>
            <a:ext cx="4560063" cy="60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0124-EE0B-424E-92B6-9C2CACFF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843" y="422030"/>
            <a:ext cx="5541016" cy="601393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7_ names of groups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Democrats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8_ name of music groups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 , primal scream , The rolling Stones , Scorpions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9_ many groups of people( The + singular adjective)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Unemployed , the dead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78EB8-4F0D-4937-816A-93998CF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4" y="422030"/>
            <a:ext cx="4537307" cy="60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601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Blackadder ITC</vt:lpstr>
      <vt:lpstr>Modern Love</vt:lpstr>
      <vt:lpstr>BohemianVTI</vt:lpstr>
      <vt:lpstr>Made by Negar . Hayat . Maral</vt:lpstr>
      <vt:lpstr>We use A/an when we're talking about :</vt:lpstr>
      <vt:lpstr>PowerPoint Presentation</vt:lpstr>
      <vt:lpstr>PowerPoint Presentation</vt:lpstr>
      <vt:lpstr>PowerPoint Presentation</vt:lpstr>
      <vt:lpstr>We use the article when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an/a   ø</dc:title>
  <dc:creator>mohammad Abelehkoub</dc:creator>
  <cp:lastModifiedBy>AFIS</cp:lastModifiedBy>
  <cp:revision>4</cp:revision>
  <dcterms:created xsi:type="dcterms:W3CDTF">2021-09-29T15:26:44Z</dcterms:created>
  <dcterms:modified xsi:type="dcterms:W3CDTF">2021-09-30T07:37:25Z</dcterms:modified>
</cp:coreProperties>
</file>